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Карантинные вредители защищенного грунта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морфологии, биологии и вредоносности  западного цветочного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калифорнийского) </a:t>
            </a:r>
            <a:r>
              <a:rPr lang="ru-RU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5043510"/>
          </a:xfrm>
        </p:spPr>
        <p:txBody>
          <a:bodyPr>
            <a:normAutofit fontScale="85000" lnSpcReduction="10000"/>
          </a:bodyPr>
          <a:lstStyle/>
          <a:p>
            <a:pPr marL="0" indent="342900" font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Западный цветочный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Frankliniella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occidentalis</a:t>
            </a: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карантинный вредитель, ограниченно распространенный на территории Российской Федерации. Повреждает около 300 видов цветочных и овощных культур закрытого грунта. Предпочитает различные виды хризантем, роз, герберы,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гипсофилы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цинерарии, огурцы. Размножение двуполое. Развитие неполное. В условиях закрытого грунта развивается непрерывно. За сезон дает 12–15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поколений.</a:t>
            </a:r>
            <a:endPara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00858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Мелкие насекомые длиной 0,9–1,2 мм. Поверхность тела гладкая,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грубосетчатая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структура отсутствует. Окраска тела – от бледно-желтой до темно-коричневой. Все щетинки на теле темные. Крылья светло-желтого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цвета.</a:t>
            </a:r>
            <a:r>
              <a:rPr lang="ru-RU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Усики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восьмичлениковые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Губные щупики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трехчлениковые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На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переднегруди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одна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переднеугольная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 две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заднеугольные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щетинки. Задний край восьмого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тергита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брюшка с гребешком зубчиков. Как и у всех представителей отряда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 ротовой аппарат колюще-сосущего типа, направлен вдоль тела назад, нижний край лба сильно скошен и образует основание ротового конуса. Ноги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бегательные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с пузыревидной присоской на конце лапок. Как у всех представителей семейства настоящих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 крылья узкие, на концах заостренные. На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костальном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крае крыла бахрома из длинных волос. Брюшко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десятичлениковое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Половой диморфизм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Разнополые особи отличаются строением половых органов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Самец немного светлее самки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Роговые выросты на брюшке отсутствуют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Яйцо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бобовидной формы, светлое. Длина – 0,2 мм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Личинка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светло-желтая,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имагообразная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у всех представителей семейства настоящих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 усики личинок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шестичлениковые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Некоторые членики усиков подразделены вторичными кольцами, перед вершиной четвертого членика косая бороздка. У личинки первого возраста на нижней стороне второго членика усиков очень длинная щетинка. Усики личинки второго возраста менее вытянуты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715436" cy="6429420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питаются клеточным соком растений, высасывая его из листьев, стеблей, цветков и плодов. Длительность развития имаго зависит от температуры окружающего воздуха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Период спаривания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Самки откладывают яйца в паренхиму листьев, стеблей, цветков, плодов. Плодовитость в среднем составляет 100 штук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Яйцо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Развитие эмбриона зависит от температуры окружающего воздуха. При +25°C развитие яйца завершается за 2–4 дня, а при +15°C – за 11 дней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Личинка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отрождения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сразу приступает к питанию клеточным соком. В конце второго возраста личинки перестают питаться и превращаются в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пронимфу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 потом в нимфу. Спустя 1–3 дня из нимф выходят молодые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 после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отрождения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сразу приступает к питанию и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размножению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Особенности развития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 условиях закрытого грунта западный цветочный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развивается непрерывно и дает до 12–15 поколений за сезон. Общая продолжительность развития генерации варьирует от 12 до 35 дней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6286544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Географическое распространение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Западный цветочный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распространен в Европе, Азии, Африке, Америке. В Российской Федерации вредитель зарегистрирован в Курской, Калининградской, Ленинградской, Московской, Магаданской, Ульяновской областях, а также в Краснодарском и Ставропольском крае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Вредоносность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западный цветочный – карантинный вид, ограниченно распространенный на территории РФ. Вредит более чем 300 видам растений из различных семейств. Предпочитает хризантемы, розы, герберы, цинерарии,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гипсофилы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огурцы. Личинки и имаго питаются клеточным соком. Сначала это вызывает возникновение желтых некротических пятен и серебристых штрихов. При нарастании численности вредителя появляются некрозы и отмирают участки растительной ткани.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результате у цветочных культур ухудшается декоративность, а у овощных снижается общая урожайность и качество плодов.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Распространяется вредитель с посадочным материалом, срезанными цветами, тарой, транспортом, орудиями производства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морфологии, биологии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 вредоносности  табачной </a:t>
            </a:r>
            <a:r>
              <a:rPr lang="ru-RU" sz="3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белокрылки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342900" font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Табачная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белокрылка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Bemisia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tabaci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карантинный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вид, широкий полифаг, вредит более чем 200 растений из 73 семейств. Распространяет опасные для растений вирусы. Предпочитает овощные, бахчевые, технические, цветочные и лекарственные культуры, многие виды сорняков. Встречается на плодовых, ягодных, цитрусовых, декоративных и лесных древесных растениях. 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 font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Превращение неполное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 font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Размножение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двуполое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Зимует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пупарий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Распространяется с растениями в стадии яйца, личинки,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пупария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Вредитель дает от 8 до 15 поколений за вегетационный период.</a:t>
            </a:r>
            <a:endPara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52"/>
            <a:ext cx="8501122" cy="6429420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Тело желтое. Усики и ножки светло-желтые. Крылья белые, без пятен. При посадке крылья смыкаются не плотно, под острым углом. Сверху между крыльями просматривается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брюшко. Длина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тела табачной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белокрылки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1–1,5 мм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Половой 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диморфизм.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Самец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Последний стернит брюшка с двумя выростами, между которыми наружу выходит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пенис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Самка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Имеется яйцеклад,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состоящийиз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трех пар створок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Яйцо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грушевидной, иногда овальной формы. Сразу после откладки покровы бледно-желтые, затем бледно-коричневые, после развития зародыша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золотисто-коричневые.</a:t>
            </a:r>
            <a:r>
              <a:rPr lang="ru-RU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Длина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около 0,2 мм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Личинка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первом возрасте – бродяжка, плоскоовальной формы, светло-зеленая, с короткими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двухчлениковыми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усиками и ножками. Кругом по краю тела и на спине покрыта волосками, подвижна. После первой линьки личинка утрачивает ножки и усики и превращается в неподвижную.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Личинка старшего возраста бледно-зеленая, с красными глазами. Тело плоское, удлиненно-овальное, покрыто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шипиками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восковыми выделениями в виде бахромы и двумя нитями в конце тела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Пупарий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(личинка VI возраста)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желтого или беловато-желтого цвета, овальный или овальный с заостренным задним концом, сильно выпуклый. Бока клиновидные (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лодкообразные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Пупарий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прикреплен к субстрату медиальной частью. Длина – от 598 до 945 мкм. Ширина – от 441 до 661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357982"/>
          </a:xfrm>
        </p:spPr>
        <p:txBody>
          <a:bodyPr>
            <a:normAutofit fontScale="4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Теплолюбивый вид. На основной части территории России зимовать в открытом грунте не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может.Самки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живут до 60 суток, самцы – 9–17 суток. В популяции преобладают самки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Соотношение полов – 1: 2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Период спаривания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Совокупление полов начинается через 12–20 часов после окрыления и происходит несколько раз в жизни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имаго. 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Самки откладывают яйца на нижней стороне листа, в различных ярусах растительности. Яйцо широким концом касается поверхности, его длинная ось перпендикулярна листу. Оно фиксируется ножкой, входящей в тонкую щель, проделанную самкой в ткани листа. Плодовитость – до 160–300 яиц, в среднем 50–70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Яйцо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 температуре +30°C развивается за 9 дней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Личинка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первого возраста –бродяжка или ползун. В течение нескольких часов активно двигается в поиске благоприятного места для питания. В это время она свободно передвигается по нижней стороне листовой пластинки. Выбрав пригодный участок, она прикрепляется к листу и питается соком растения. Здесь она остается до четвертого возраста. По мере развития личинка утрачивает ноги и трижды линяет. Первые три личиночные стадии длятся от 2 до 4 суток каждая. Длительность стадии зависит от температуры окружающего воздуха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Пупарий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личинка VI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возраста)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продолжается около 6 дней. Тело личинки становится более выпуклым, на верхней поверхности появляются длинные щетинки. Под покровами этой стадии и происходит окончательное превращение во взрослое насекомое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Отродившись, особи выходят через Т-образный разрыв на спинной части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пупария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расправляют крылья,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опудривают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себя восковой секрецией из желез на брюшке и приступают к питанию на кормовых растениях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Особенности развития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При температуре +26,7°C длительность развития от яйца до имаго продолжается 18,6 суток на огурцах, 29,8 суток на льне, томатах, моркови. Зимует вредитель в стадии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пупария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почве или на опавших листьях, возможна перезимовка в стадии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За сезон может развиваться от 8 до 15 поколений.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357982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Географическое распространение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Табачная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белокрылка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распространена в открытом грунте в следующих европейских странах: во Франции (в южной части), Греции, Италии, Португалии, Словакии, Испании, Азербайджане, Грузии.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Распространена ограниченно или только в закрытом грунте в Австрии, Бельгии, Чешской республике, Дании, Франции (в центральной и северной частях), Германии, Венгрии, на Мальте, в Норвегии, Польше, Нидерландах, России, Швеции, Швейцарии, на Украине.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Азии, Африке, Центральной Америке и Карибском бассейне, Океании вредитель распространен повсеместно.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Встречается во многих районах Северной (в Канаде, на Бермудах и пр.) и Южной Америки (в Бразилии, Колумбии, Аргентине, Парагвае и др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.).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Вредоносность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Табачная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белокрылка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опасный вредитель более 200 видов растений из 73 различных семейств. Вредят личинки. При массовом размножении вредителя листья засыхают и опадают. На сладких выделениях развиваются различные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сажистые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грибы, снижается фотосинтез, теряется товарный вид, уменьшается урожайность.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 табачной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белокрылки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переносит вирусные заболевания табака, огурцов, хлопчатника, томатов, цветочных культур, отчего гибнет до 80 % урожая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Вопросы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Карантинные вредители ограниченно распространенные на территории Российской Федерации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морфологии, биологии и 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вредоносности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табачного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западного цветочного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калифорнийского)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табачной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белокрылки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Карантинные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вредители ограниченно распространенные на территории Российской Федерации.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5043510"/>
          </a:xfrm>
        </p:spPr>
        <p:txBody>
          <a:bodyPr>
            <a:normAutofit fontScale="55000" lnSpcReduction="20000"/>
          </a:bodyPr>
          <a:lstStyle/>
          <a:p>
            <a:pPr marL="0" indent="43200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Карантин растений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— система государственных мероприятий, направленных на защиту растительных богатств страны от завоза и вторжения из других стран карантинных и особо опасных вредных организмов, а в случае проникновения карантинных объектов на локализацию и ликвидацию их очагов.</a:t>
            </a:r>
          </a:p>
          <a:p>
            <a:pPr marL="0" indent="43200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Карантинным объектом 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называется вид вредного организма, который отсутствует или ограниченно распространен на территории страны, но может быть занесен или же самостоя­тельно проникнуть извне, вызывая при этом значительные повреждения растительной продукции.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401080" cy="6215106"/>
          </a:xfrm>
        </p:spPr>
        <p:txBody>
          <a:bodyPr>
            <a:normAutofit fontScale="77500" lnSpcReduction="20000"/>
          </a:bodyPr>
          <a:lstStyle/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Способы распространения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карантинных вредных организмов разнообразны; существует два основных пути — активный и пассивный. 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Активный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путь включает перелеты насекомых, их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переползание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Пассивный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связан с абиотическими факторами (переносы возбудителей болезней, вредителей, семян сорняков на шерсти животных, с воздушными массами, с водными течениями и другими способами).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пассивному способу можно отнести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антропохорный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путь, который связан с деятельностью человека. В последнее время он становится наиболее опасным в распространении карантинных вредных объектов. Это обусловлено расширением прямых торговых связей (объемы импорта возросли в 1000 раз); научно-технических и культурных отношений, в том числе туризма.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215106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 </a:t>
            </a: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государственную службу карантина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растений входят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государственная инспекция по карантину растений,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пограничная государственная инспекция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государственная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инспекция в районах и областях (с карантинными лабораториями 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фумигационными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отрядами). На границе есть карантинные пограничные пункты по карантину растений. Каждый из них несет ответственность за осуществление карантина на данном участке границы. </a:t>
            </a: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Карантинные лаборатории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занимаются определением вида карантинных объектов и разработкой мер по предотвращении их проникновения на территорию республики. 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Фумигационные</a:t>
            </a: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отряды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проводят непосредственную работу по уничтожению некоторых карантинных объектов.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Изучение  морфологии, биологии и вредоносности табачного </a:t>
            </a:r>
            <a:r>
              <a:rPr lang="ru-RU" sz="31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трипса</a:t>
            </a:r>
            <a:r>
              <a:rPr lang="ru-RU" sz="3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8258204" cy="4900634"/>
          </a:xfrm>
        </p:spPr>
        <p:txBody>
          <a:bodyPr>
            <a:normAutofit fontScale="92500" lnSpcReduction="20000"/>
          </a:bodyPr>
          <a:lstStyle/>
          <a:p>
            <a:pPr marL="0" indent="342900" font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Табачный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Thrips</a:t>
            </a:r>
            <a:r>
              <a:rPr lang="en-US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tabaci</a:t>
            </a: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вредитель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более 100 видов растений из 47 семейств. Предпочитает пасленовые и зонтичные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Повреждает табак, рассаду различных культур, огурцы, лук, в теплицах – капусту. Развитие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неполное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 Размножение двуполое. Зимуют имаго. Развитие генерации продолжается 15–30 дней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В Нижнем Поволжье развиваются 3–4 генерации, в Краснодарском крае – 6–7, в Туркмении – 8–10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ctr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6357982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Тело удлиненно-овальное, как у всех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состоит из обособленных друг от друга отделов головы, груди и брюшка. Ротовые органы колюще-сосущего типа,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ассиметричные.</a:t>
            </a:r>
            <a:r>
              <a:rPr lang="ru-RU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Очень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мелкое насекомое, длиной 0,8–1,5 мм. Крылья и передние ноги желтоватого цвета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 прочих видов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отличается тем, что на каждой стороне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тергита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второго членика расположены по три боковые щетинки, а восьмой брюшной 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тергит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с неполным гребнем у обоих полов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Половой диморфизм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Самка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Длина – 0,8–0,9 мм. Окрас тела светло-желтый, иногда темный. Усики серые, с желтоватым третьим члеником, часто затемненным на вершине. Бедра и голени сероватые. Передние крылья едва желтоватые, реже светло-серо-желтые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Самец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немного светлее самки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Яйцо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почковидное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прозрачное, длиной 0,3 мм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Личинка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похожа на взрослого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но крылья отсутствуют, размеры мельче. В первом возрасте беловатого, а позднее зеленовато-желтого цвета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6500858"/>
          </a:xfrm>
        </p:spPr>
        <p:txBody>
          <a:bodyPr>
            <a:normAutofit fontScale="4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естественных условиях зимует под растительными остатками, в верхнем слое почвы. В хранилищах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зимуют под чешуей луковиц лука, продолжая повреждать лук и в период хранения. Основной же источник первичного распространения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теплицах – лук, выращиваемый на зелень. Перезимовавшие имаго проходят дополнительное питание на сорной растительности, а затем переходят в парниках на рассаду, а в полях – на махорку или табак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Период спаривания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По окончании дополнительного питания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спариваются. Самки откладывают яйца по одному в ткани листьев кормовых растений. В день откладывается по 3–4 яйца. Общая плодовитость самки – до 100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яиц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Яйцо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Эмбрион развивается 6–7 дней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aseline="30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Личинка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выходит из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яйца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и питается соком растения. На листьях табака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личинки живут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8–10 дней. К концу развития они уходят в почву на глубину до 15 см, где и заканчивают развитие, через 4–5 дней превращаясь в крылатых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этот период они линяют 4–5 раз, последовательно превращаясь в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пронимф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нимф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Имаго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трещинам почвы поднимаются на поверхность и нападают на растения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Полное развитие генерации табачного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длится 15–30 дней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За вегетационный период вредитель может давать до 6–8 поколений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В теплицах встречается во всех фазах развития. Массовое появление регистрируется с конца июня до начала августа. Начало появления в теплицах – в конце мая. В сентябре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уходят в места зимовки. Предпочитают жаркую, сухую погоду, но температура +40°C для них губительна.</a:t>
            </a:r>
            <a:r>
              <a:rPr lang="ru-RU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357982"/>
          </a:xfrm>
        </p:spPr>
        <p:txBody>
          <a:bodyPr>
            <a:normAutofit fontScale="70000" lnSpcReduction="20000"/>
          </a:bodyPr>
          <a:lstStyle/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Географическое распространение</a:t>
            </a:r>
          </a:p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табачный распространен в России повсеместно. Ареал вредителя охватывает Африку, Австралию, Америку и Азию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Вредоносность</a:t>
            </a:r>
          </a:p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Табачный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повреждает листья, побеги и соцветия растений семейства пасленовых, зонтичных, лютиковых, розоцветных, лилейных. Вредит табаку, рассаде различных культур, луку, огурцам, капусте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Вредят в основном личинки, высасывая сок из клеток покровных тканей. На листьях огурцов в местах уколов наблюдается образование светло-желтых пятен. При сильном повреждении лист покрывается беловато-желтыми крапинками с черными точками, буреет и засыхает. Жизнедеятельность вредителя приводит к ослаблению растений, ухудшению ассимиляции. В результате растения отстают в росте и развитии, снижают продуктивность.</a:t>
            </a:r>
          </a:p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Одновременно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распространяют вирус мозаики огурцов.</a:t>
            </a:r>
          </a:p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Поврежденные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трипсом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луковицы гниют при хранении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320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402</Words>
  <PresentationFormat>Экран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Карантинные вредители защищенного грунта</vt:lpstr>
      <vt:lpstr>Вопросы</vt:lpstr>
      <vt:lpstr> Карантинные вредители ограниченно распространенные на территории Российской Федерации. </vt:lpstr>
      <vt:lpstr>Слайд 4</vt:lpstr>
      <vt:lpstr>Слайд 5</vt:lpstr>
      <vt:lpstr> Изучение  морфологии, биологии и вредоносности табачного трипса </vt:lpstr>
      <vt:lpstr>Слайд 7</vt:lpstr>
      <vt:lpstr>Слайд 8</vt:lpstr>
      <vt:lpstr>Слайд 9</vt:lpstr>
      <vt:lpstr>Изучение  морфологии, биологии и вредоносности  западного цветочного (калифорнийского) трипса</vt:lpstr>
      <vt:lpstr>Слайд 11</vt:lpstr>
      <vt:lpstr>Слайд 12</vt:lpstr>
      <vt:lpstr>Слайд 13</vt:lpstr>
      <vt:lpstr>Изучение морфологии, биологии и  вредоносности  табачной белокрылки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Карантинные вредители защищенного грунта</dc:title>
  <dc:creator>Оля</dc:creator>
  <cp:lastModifiedBy>Оля</cp:lastModifiedBy>
  <cp:revision>18</cp:revision>
  <dcterms:created xsi:type="dcterms:W3CDTF">2022-12-14T10:57:27Z</dcterms:created>
  <dcterms:modified xsi:type="dcterms:W3CDTF">2022-12-14T13:53:03Z</dcterms:modified>
</cp:coreProperties>
</file>